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287" r:id="rId4"/>
    <p:sldId id="299" r:id="rId5"/>
    <p:sldId id="295" r:id="rId6"/>
    <p:sldId id="297" r:id="rId7"/>
    <p:sldId id="296" r:id="rId8"/>
    <p:sldId id="298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691B-A0B7-435D-996C-B8A1F5B09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93AA9-1331-410E-9670-954D51A3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0951D-820E-46DD-9CF6-0EE6BE77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F02DF-44FF-4025-8B47-46FCE49D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40D184-0636-48F1-A281-AD68C63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B572D-36AC-4657-A250-E467401C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AE442-ADDE-4F15-AAAB-B077253E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ADD53-1823-450D-B5FF-4E3B0128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9C6C3-1ACE-4DAB-AF22-FA48047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00EC3-96D3-46C5-99B2-4D50DCD9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E6522F-2730-4A1C-853A-CCECF38C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94FB6C-7571-4563-8763-10105830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50F91-D443-49A8-B637-1C7555B9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CD472-0B58-401B-9C08-0FFBE904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7E5110-E1A7-436E-8F0B-4E64FC38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6F1CC-07C5-4B0C-B150-5254909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91FE8-B977-486C-91F0-4F5E9632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DCD0D-B3C6-4902-9032-3E0EDF3C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F948-AAF4-463A-A13A-AF7F157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95E1B9-26C9-4B81-BE81-352DED62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46EB7-EDBE-4170-8933-F3A0BBF4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FF51F-A7AD-4725-A3D9-D11DC95D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F7273-BFB0-417D-9B9F-B24A2F67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7ED0A3-FE12-4CCF-A597-0193344C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9B95D-D768-4664-B1FF-08CAA93E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3EF9E-D4AC-426D-B8BF-49509E67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6FBAB-7477-412E-A2B5-5F441B94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1A0B98-0F7A-4728-BA6E-8C1A01A5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9737FF-A738-47C5-96C0-1E80846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F822BF-65A0-46B9-94E1-DFAF6A6C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F3D1C-C294-4530-9B3F-8675F60D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EAD46-E5B1-4410-8285-AC9A78AF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26ED9-C314-4208-9ACB-B7DCC0DB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195EC1-9769-4A7B-B4A4-5DD7315A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94671E-2147-4821-9EEA-9E63CB652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5F1C0-99BD-4916-A3CB-3FAD4DCA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BFE8E-C2D5-4196-9E04-9F065CF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A203D-D97C-4249-956C-52C8C13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07A0B-8F63-4291-AF13-39F7206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8168-4E0F-4848-866A-4C473A4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A1D359-D6C5-4309-9246-A96CBD6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07F0B-708C-4028-8313-F80770F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4468B4-460E-4941-A742-B39AEA44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831BE2-165F-439F-9FC8-064A1BDC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8B0B02-095D-4D28-968F-DA33641F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18E2B-8F22-4CB4-A665-07198BF7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ECB2B-C40C-4C5C-8508-BB122060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08795-F0BD-4D42-96C1-245137EB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76596-604C-47D3-A727-5FD4175F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0F9544-8291-42D8-B170-C1E7AC68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DD3FA-8983-4D23-939B-FCB4FF1C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15E986-9957-4A42-8964-3AE6AB7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0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3E73B-0E4F-457D-AF43-F816479A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30060-2493-4A8B-8517-8553BDBF0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4DC1D3-E1F7-4AD2-8C6F-C355B428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40CE5C-41F3-4014-BF55-9369478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28CED-E27E-4576-911D-84FE0631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56545-4942-493D-B788-0A96B1E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CEF350-C5B3-43C4-9686-3BC66EE6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680534-359A-4921-92D1-430CB8AB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F7AEB-6C50-4DA5-ABB4-838B2D01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2A380-9F80-4F59-9030-F24D95D1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9C14D-99D3-4BC8-91CA-12434782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8AA928-F9F5-478A-9CE4-3230E751CFCF}"/>
              </a:ext>
            </a:extLst>
          </p:cNvPr>
          <p:cNvSpPr txBox="1"/>
          <p:nvPr/>
        </p:nvSpPr>
        <p:spPr>
          <a:xfrm>
            <a:off x="7947044" y="720742"/>
            <a:ext cx="3401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proškolil?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4AFB7A-CA8F-4F3C-8884-4363150B7661}"/>
              </a:ext>
            </a:extLst>
          </p:cNvPr>
          <p:cNvSpPr txBox="1"/>
          <p:nvPr/>
        </p:nvSpPr>
        <p:spPr>
          <a:xfrm>
            <a:off x="606390" y="720742"/>
            <a:ext cx="3805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vybudovalo?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05BF01-E9EF-4395-B5D2-B92B74BD1D80}"/>
              </a:ext>
            </a:extLst>
          </p:cNvPr>
          <p:cNvSpPr txBox="1"/>
          <p:nvPr/>
        </p:nvSpPr>
        <p:spPr>
          <a:xfrm>
            <a:off x="2508906" y="3934298"/>
            <a:ext cx="3311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postavilo?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D8C659-CEA5-4F0C-A65B-5378087AC00B}"/>
              </a:ext>
            </a:extLst>
          </p:cNvPr>
          <p:cNvSpPr txBox="1"/>
          <p:nvPr/>
        </p:nvSpPr>
        <p:spPr>
          <a:xfrm>
            <a:off x="5286347" y="2464486"/>
            <a:ext cx="3311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opravilo?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D67C8C-07F1-41EF-8AF6-C7E8438009A0}"/>
              </a:ext>
            </a:extLst>
          </p:cNvPr>
          <p:cNvSpPr txBox="1"/>
          <p:nvPr/>
        </p:nvSpPr>
        <p:spPr>
          <a:xfrm>
            <a:off x="7648288" y="3868087"/>
            <a:ext cx="3812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 se uspořádalo?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ECACE0-B716-4E2F-AA3F-84D307CB0FFC}"/>
              </a:ext>
            </a:extLst>
          </p:cNvPr>
          <p:cNvSpPr txBox="1"/>
          <p:nvPr/>
        </p:nvSpPr>
        <p:spPr>
          <a:xfrm>
            <a:off x="559212" y="2512392"/>
            <a:ext cx="3191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pořídilo?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621B3F-13A7-4343-B38E-7E8824F6F87D}"/>
              </a:ext>
            </a:extLst>
          </p:cNvPr>
          <p:cNvSpPr txBox="1"/>
          <p:nvPr/>
        </p:nvSpPr>
        <p:spPr>
          <a:xfrm>
            <a:off x="4734771" y="385214"/>
            <a:ext cx="2800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setkal?</a:t>
            </a:r>
          </a:p>
        </p:txBody>
      </p:sp>
    </p:spTree>
    <p:extLst>
      <p:ext uri="{BB962C8B-B14F-4D97-AF65-F5344CB8AC3E}">
        <p14:creationId xmlns:p14="http://schemas.microsoft.com/office/powerpoint/2010/main" val="188167041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B4A8B1-F459-4D67-A9DF-561D7AD95BD9}"/>
              </a:ext>
            </a:extLst>
          </p:cNvPr>
          <p:cNvSpPr txBox="1"/>
          <p:nvPr/>
        </p:nvSpPr>
        <p:spPr>
          <a:xfrm>
            <a:off x="1360370" y="964928"/>
            <a:ext cx="9471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Příklady projektů realizovaných </a:t>
            </a:r>
          </a:p>
          <a:p>
            <a:pPr algn="ctr"/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Libereckém kraji</a:t>
            </a:r>
          </a:p>
        </p:txBody>
      </p:sp>
    </p:spTree>
    <p:extLst>
      <p:ext uri="{BB962C8B-B14F-4D97-AF65-F5344CB8AC3E}">
        <p14:creationId xmlns:p14="http://schemas.microsoft.com/office/powerpoint/2010/main" val="135840947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interiér, osoba, strop, lidé&#10;&#10;Popis byl vytvořen automaticky">
            <a:extLst>
              <a:ext uri="{FF2B5EF4-FFF2-40B4-BE49-F238E27FC236}">
                <a16:creationId xmlns:a16="http://schemas.microsoft.com/office/drawing/2014/main" id="{B424B0F4-8AAD-4C18-91DD-FE18E5EFE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3AD8A2D-6487-40F0-AE2E-0CBB407F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fade/>
      </p:transition>
    </mc:Choice>
    <mc:Fallback xmlns="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interiér, osoba, strop, lidé&#10;&#10;Popis byl vytvořen automaticky">
            <a:extLst>
              <a:ext uri="{FF2B5EF4-FFF2-40B4-BE49-F238E27FC236}">
                <a16:creationId xmlns:a16="http://schemas.microsoft.com/office/drawing/2014/main" id="{B424B0F4-8AAD-4C18-91DD-FE18E5EFE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3AD8A2D-6487-40F0-AE2E-0CBB407F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30355CE-8B59-466F-84DD-441CB5E9B284}"/>
              </a:ext>
            </a:extLst>
          </p:cNvPr>
          <p:cNvSpPr txBox="1"/>
          <p:nvPr/>
        </p:nvSpPr>
        <p:spPr>
          <a:xfrm>
            <a:off x="1136272" y="190182"/>
            <a:ext cx="99194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GECON 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 geologická příhraniční kooperační síť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7BFCFFB-0BDA-4A8E-8CC0-563015DA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3" y="2641325"/>
            <a:ext cx="708142" cy="4721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3139AD-A4A5-4BC4-AFB1-278E8CC02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256" y="2641325"/>
            <a:ext cx="709571" cy="47218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A870081-2539-4AE0-97E6-702A3C5BAF8E}"/>
              </a:ext>
            </a:extLst>
          </p:cNvPr>
          <p:cNvSpPr txBox="1"/>
          <p:nvPr/>
        </p:nvSpPr>
        <p:spPr>
          <a:xfrm>
            <a:off x="202790" y="3559823"/>
            <a:ext cx="4000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Geopark Ralsko o.p.s.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Česká geologická služba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MAS Chrudimsko,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z.s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Technická univerzita v Liberci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560F958-54FF-4CF3-BA95-1EC9E2B69265}"/>
              </a:ext>
            </a:extLst>
          </p:cNvPr>
          <p:cNvSpPr txBox="1"/>
          <p:nvPr/>
        </p:nvSpPr>
        <p:spPr>
          <a:xfrm>
            <a:off x="6331358" y="3559823"/>
            <a:ext cx="58606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Muzeum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Regionalne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w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Lubaniu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Państwowy Instytut Geologiczny - Państwowy Instytut Badawczy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Stowarzyszenie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Geopark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Przedgórze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Sudeckie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4ED0BC-1418-48D1-8CFC-6B539D0AD6CA}"/>
              </a:ext>
            </a:extLst>
          </p:cNvPr>
          <p:cNvSpPr txBox="1"/>
          <p:nvPr/>
        </p:nvSpPr>
        <p:spPr>
          <a:xfrm>
            <a:off x="3017921" y="1703802"/>
            <a:ext cx="6156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příjemci: </a:t>
            </a:r>
          </a:p>
        </p:txBody>
      </p:sp>
    </p:spTree>
    <p:extLst>
      <p:ext uri="{BB962C8B-B14F-4D97-AF65-F5344CB8AC3E}">
        <p14:creationId xmlns:p14="http://schemas.microsoft.com/office/powerpoint/2010/main" val="10790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interiér, osoba, strop, lidé&#10;&#10;Popis byl vytvořen automaticky">
            <a:extLst>
              <a:ext uri="{FF2B5EF4-FFF2-40B4-BE49-F238E27FC236}">
                <a16:creationId xmlns:a16="http://schemas.microsoft.com/office/drawing/2014/main" id="{B424B0F4-8AAD-4C18-91DD-FE18E5EFE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3AD8A2D-6487-40F0-AE2E-0CBB407F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5" name="Obrázek 4" descr="Obsah obrázku text, osoba, interiér, jídlo&#10;&#10;Popis byl vytvořen automaticky">
            <a:extLst>
              <a:ext uri="{FF2B5EF4-FFF2-40B4-BE49-F238E27FC236}">
                <a16:creationId xmlns:a16="http://schemas.microsoft.com/office/drawing/2014/main" id="{F23B6AA1-161C-4A19-9DB7-A549A7702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43" y="0"/>
            <a:ext cx="7673113" cy="57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interiér, osoba, strop, lidé&#10;&#10;Popis byl vytvořen automaticky">
            <a:extLst>
              <a:ext uri="{FF2B5EF4-FFF2-40B4-BE49-F238E27FC236}">
                <a16:creationId xmlns:a16="http://schemas.microsoft.com/office/drawing/2014/main" id="{B424B0F4-8AAD-4C18-91DD-FE18E5EFE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3AD8A2D-6487-40F0-AE2E-0CBB407F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5" name="Obrázek 4" descr="Obsah obrázku text, osoba, interiér, lidé&#10;&#10;Popis byl vytvořen automaticky">
            <a:extLst>
              <a:ext uri="{FF2B5EF4-FFF2-40B4-BE49-F238E27FC236}">
                <a16:creationId xmlns:a16="http://schemas.microsoft.com/office/drawing/2014/main" id="{79B774EE-AB49-469A-AB51-18F3D4E2B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4" y="0"/>
            <a:ext cx="7693152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interiér, osoba, strop, lidé&#10;&#10;Popis byl vytvořen automaticky">
            <a:extLst>
              <a:ext uri="{FF2B5EF4-FFF2-40B4-BE49-F238E27FC236}">
                <a16:creationId xmlns:a16="http://schemas.microsoft.com/office/drawing/2014/main" id="{B424B0F4-8AAD-4C18-91DD-FE18E5EFE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3AD8A2D-6487-40F0-AE2E-0CBB407F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5" name="Obrázek 4" descr="Obsah obrázku strom, osoba, exteriér, skupina&#10;&#10;Popis byl vytvořen automaticky">
            <a:extLst>
              <a:ext uri="{FF2B5EF4-FFF2-40B4-BE49-F238E27FC236}">
                <a16:creationId xmlns:a16="http://schemas.microsoft.com/office/drawing/2014/main" id="{40CB3043-6EC4-429A-9048-40A2CF562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4" y="0"/>
            <a:ext cx="7693152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interiér, osoba, strop, lidé&#10;&#10;Popis byl vytvořen automaticky">
            <a:extLst>
              <a:ext uri="{FF2B5EF4-FFF2-40B4-BE49-F238E27FC236}">
                <a16:creationId xmlns:a16="http://schemas.microsoft.com/office/drawing/2014/main" id="{B424B0F4-8AAD-4C18-91DD-FE18E5EFE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3AD8A2D-6487-40F0-AE2E-0CBB407F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9B640D9-5203-4E7B-A9E6-DBE52A0137F0}"/>
              </a:ext>
            </a:extLst>
          </p:cNvPr>
          <p:cNvSpPr txBox="1"/>
          <p:nvPr/>
        </p:nvSpPr>
        <p:spPr>
          <a:xfrm>
            <a:off x="1801942" y="1159678"/>
            <a:ext cx="858812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25 metodických a informačních materiálů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11 tematických workshopů </a:t>
            </a:r>
          </a:p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5 studijních cest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letní školy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tematická putovní výstava</a:t>
            </a:r>
          </a:p>
        </p:txBody>
      </p:sp>
    </p:spTree>
    <p:extLst>
      <p:ext uri="{BB962C8B-B14F-4D97-AF65-F5344CB8AC3E}">
        <p14:creationId xmlns:p14="http://schemas.microsoft.com/office/powerpoint/2010/main" val="15745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103</Words>
  <Application>Microsoft Office PowerPoint</Application>
  <PresentationFormat>Širokoúhlá obrazovka</PresentationFormat>
  <Paragraphs>24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Stolní tenis bez hranic příjemce: Sportovní klub stolního tenisu Liberec, z.s.</dc:title>
  <dc:creator>Frontzová Jana</dc:creator>
  <cp:lastModifiedBy>Frontzová Jana</cp:lastModifiedBy>
  <cp:revision>34</cp:revision>
  <dcterms:created xsi:type="dcterms:W3CDTF">2022-01-14T09:36:18Z</dcterms:created>
  <dcterms:modified xsi:type="dcterms:W3CDTF">2022-03-17T10:08:12Z</dcterms:modified>
</cp:coreProperties>
</file>